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27FB8-046F-4FB3-B53C-EA2A83AC5F2B}" v="1643" dt="2022-04-09T06:22:00.757"/>
    <p1510:client id="{C179587E-33EC-49B3-B8A6-02D4DAC0BBFE}" v="1015" dt="2022-04-09T04:57:36.902"/>
    <p1510:client id="{D7743C5D-D6A0-4EBA-BAEA-47E444B5C32B}" v="96" dt="2022-04-09T03:12:47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llon, Caitlin M." userId="S::dillonc9@my.erau.edu::c6b052c8-c08b-4b9b-9d33-9ba4f94bc373" providerId="AD" clId="Web-{24C27FB8-046F-4FB3-B53C-EA2A83AC5F2B}"/>
    <pc:docChg chg="addSld modSld">
      <pc:chgData name="Dillon, Caitlin M." userId="S::dillonc9@my.erau.edu::c6b052c8-c08b-4b9b-9d33-9ba4f94bc373" providerId="AD" clId="Web-{24C27FB8-046F-4FB3-B53C-EA2A83AC5F2B}" dt="2022-04-09T06:22:00.757" v="1379" actId="1076"/>
      <pc:docMkLst>
        <pc:docMk/>
      </pc:docMkLst>
      <pc:sldChg chg="modSp">
        <pc:chgData name="Dillon, Caitlin M." userId="S::dillonc9@my.erau.edu::c6b052c8-c08b-4b9b-9d33-9ba4f94bc373" providerId="AD" clId="Web-{24C27FB8-046F-4FB3-B53C-EA2A83AC5F2B}" dt="2022-04-09T06:22:00.757" v="1379" actId="1076"/>
        <pc:sldMkLst>
          <pc:docMk/>
          <pc:sldMk cId="109857222" sldId="256"/>
        </pc:sldMkLst>
        <pc:spChg chg="mod">
          <ac:chgData name="Dillon, Caitlin M." userId="S::dillonc9@my.erau.edu::c6b052c8-c08b-4b9b-9d33-9ba4f94bc373" providerId="AD" clId="Web-{24C27FB8-046F-4FB3-B53C-EA2A83AC5F2B}" dt="2022-04-09T06:01:14.425" v="944" actId="1076"/>
          <ac:spMkLst>
            <pc:docMk/>
            <pc:sldMk cId="109857222" sldId="256"/>
            <ac:spMk id="3" creationId="{00000000-0000-0000-0000-000000000000}"/>
          </ac:spMkLst>
        </pc:spChg>
        <pc:spChg chg="mod">
          <ac:chgData name="Dillon, Caitlin M." userId="S::dillonc9@my.erau.edu::c6b052c8-c08b-4b9b-9d33-9ba4f94bc373" providerId="AD" clId="Web-{24C27FB8-046F-4FB3-B53C-EA2A83AC5F2B}" dt="2022-04-09T06:22:00.757" v="1379" actId="1076"/>
          <ac:spMkLst>
            <pc:docMk/>
            <pc:sldMk cId="109857222" sldId="256"/>
            <ac:spMk id="4" creationId="{24B55F13-7B15-F449-E7A1-3B55B759FD55}"/>
          </ac:spMkLst>
        </pc:spChg>
      </pc:sldChg>
      <pc:sldChg chg="addSp delSp modSp">
        <pc:chgData name="Dillon, Caitlin M." userId="S::dillonc9@my.erau.edu::c6b052c8-c08b-4b9b-9d33-9ba4f94bc373" providerId="AD" clId="Web-{24C27FB8-046F-4FB3-B53C-EA2A83AC5F2B}" dt="2022-04-09T06:19:30.060" v="1378" actId="1076"/>
        <pc:sldMkLst>
          <pc:docMk/>
          <pc:sldMk cId="1251813669" sldId="257"/>
        </pc:sldMkLst>
        <pc:spChg chg="mod">
          <ac:chgData name="Dillon, Caitlin M." userId="S::dillonc9@my.erau.edu::c6b052c8-c08b-4b9b-9d33-9ba4f94bc373" providerId="AD" clId="Web-{24C27FB8-046F-4FB3-B53C-EA2A83AC5F2B}" dt="2022-04-09T06:19:30.060" v="1378" actId="1076"/>
          <ac:spMkLst>
            <pc:docMk/>
            <pc:sldMk cId="1251813669" sldId="257"/>
            <ac:spMk id="3" creationId="{953FD117-C548-32A1-20B8-24958AC67615}"/>
          </ac:spMkLst>
        </pc:spChg>
        <pc:spChg chg="add del mod">
          <ac:chgData name="Dillon, Caitlin M." userId="S::dillonc9@my.erau.edu::c6b052c8-c08b-4b9b-9d33-9ba4f94bc373" providerId="AD" clId="Web-{24C27FB8-046F-4FB3-B53C-EA2A83AC5F2B}" dt="2022-04-09T06:15:57.868" v="1344"/>
          <ac:spMkLst>
            <pc:docMk/>
            <pc:sldMk cId="1251813669" sldId="257"/>
            <ac:spMk id="6" creationId="{77054238-9C9E-4B30-149B-2099135FD09B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6:18:36.622" v="1374" actId="20577"/>
          <ac:spMkLst>
            <pc:docMk/>
            <pc:sldMk cId="1251813669" sldId="257"/>
            <ac:spMk id="8" creationId="{BC2732C2-1C9E-B09C-F5FA-72B544D038D6}"/>
          </ac:spMkLst>
        </pc:spChg>
        <pc:picChg chg="add mod">
          <ac:chgData name="Dillon, Caitlin M." userId="S::dillonc9@my.erau.edu::c6b052c8-c08b-4b9b-9d33-9ba4f94bc373" providerId="AD" clId="Web-{24C27FB8-046F-4FB3-B53C-EA2A83AC5F2B}" dt="2022-04-09T06:17:45.449" v="1356" actId="1076"/>
          <ac:picMkLst>
            <pc:docMk/>
            <pc:sldMk cId="1251813669" sldId="257"/>
            <ac:picMk id="4" creationId="{6D902F29-CE26-3FC5-6BB6-C5EB7886F208}"/>
          </ac:picMkLst>
        </pc:picChg>
      </pc:sldChg>
      <pc:sldChg chg="modSp">
        <pc:chgData name="Dillon, Caitlin M." userId="S::dillonc9@my.erau.edu::c6b052c8-c08b-4b9b-9d33-9ba4f94bc373" providerId="AD" clId="Web-{24C27FB8-046F-4FB3-B53C-EA2A83AC5F2B}" dt="2022-04-09T05:27:08.861" v="21" actId="1076"/>
        <pc:sldMkLst>
          <pc:docMk/>
          <pc:sldMk cId="219373367" sldId="260"/>
        </pc:sldMkLst>
        <pc:spChg chg="mod">
          <ac:chgData name="Dillon, Caitlin M." userId="S::dillonc9@my.erau.edu::c6b052c8-c08b-4b9b-9d33-9ba4f94bc373" providerId="AD" clId="Web-{24C27FB8-046F-4FB3-B53C-EA2A83AC5F2B}" dt="2022-04-09T05:26:35.423" v="16" actId="1076"/>
          <ac:spMkLst>
            <pc:docMk/>
            <pc:sldMk cId="219373367" sldId="260"/>
            <ac:spMk id="8" creationId="{4FC6FD29-0A22-534B-AA5E-3A088298A88F}"/>
          </ac:spMkLst>
        </pc:spChg>
        <pc:spChg chg="mod">
          <ac:chgData name="Dillon, Caitlin M." userId="S::dillonc9@my.erau.edu::c6b052c8-c08b-4b9b-9d33-9ba4f94bc373" providerId="AD" clId="Web-{24C27FB8-046F-4FB3-B53C-EA2A83AC5F2B}" dt="2022-04-09T05:26:57.252" v="19" actId="1076"/>
          <ac:spMkLst>
            <pc:docMk/>
            <pc:sldMk cId="219373367" sldId="260"/>
            <ac:spMk id="10" creationId="{6731C9A2-893F-4895-2CAB-0698407A6CF7}"/>
          </ac:spMkLst>
        </pc:spChg>
        <pc:graphicFrameChg chg="mod">
          <ac:chgData name="Dillon, Caitlin M." userId="S::dillonc9@my.erau.edu::c6b052c8-c08b-4b9b-9d33-9ba4f94bc373" providerId="AD" clId="Web-{24C27FB8-046F-4FB3-B53C-EA2A83AC5F2B}" dt="2022-04-09T05:26:52.377" v="18" actId="1076"/>
          <ac:graphicFrameMkLst>
            <pc:docMk/>
            <pc:sldMk cId="219373367" sldId="260"/>
            <ac:graphicFrameMk id="13" creationId="{E027B551-150E-1354-9C5D-A01EA74C5946}"/>
          </ac:graphicFrameMkLst>
        </pc:graphicFrameChg>
        <pc:graphicFrameChg chg="mod">
          <ac:chgData name="Dillon, Caitlin M." userId="S::dillonc9@my.erau.edu::c6b052c8-c08b-4b9b-9d33-9ba4f94bc373" providerId="AD" clId="Web-{24C27FB8-046F-4FB3-B53C-EA2A83AC5F2B}" dt="2022-04-09T05:27:08.861" v="21" actId="1076"/>
          <ac:graphicFrameMkLst>
            <pc:docMk/>
            <pc:sldMk cId="219373367" sldId="260"/>
            <ac:graphicFrameMk id="15" creationId="{5AECE25D-16F6-0944-C1BD-01F4C02AF74F}"/>
          </ac:graphicFrameMkLst>
        </pc:graphicFrameChg>
        <pc:picChg chg="mod">
          <ac:chgData name="Dillon, Caitlin M." userId="S::dillonc9@my.erau.edu::c6b052c8-c08b-4b9b-9d33-9ba4f94bc373" providerId="AD" clId="Web-{24C27FB8-046F-4FB3-B53C-EA2A83AC5F2B}" dt="2022-04-09T05:26:39.548" v="17" actId="1076"/>
          <ac:picMkLst>
            <pc:docMk/>
            <pc:sldMk cId="219373367" sldId="260"/>
            <ac:picMk id="7" creationId="{3DED12DF-2997-7E83-0401-9589F63D9A1E}"/>
          </ac:picMkLst>
        </pc:picChg>
        <pc:picChg chg="mod">
          <ac:chgData name="Dillon, Caitlin M." userId="S::dillonc9@my.erau.edu::c6b052c8-c08b-4b9b-9d33-9ba4f94bc373" providerId="AD" clId="Web-{24C27FB8-046F-4FB3-B53C-EA2A83AC5F2B}" dt="2022-04-09T05:27:01.596" v="20" actId="1076"/>
          <ac:picMkLst>
            <pc:docMk/>
            <pc:sldMk cId="219373367" sldId="260"/>
            <ac:picMk id="9" creationId="{EA607DF5-6A41-E9F5-7AE5-F81AF7C0EB58}"/>
          </ac:picMkLst>
        </pc:picChg>
      </pc:sldChg>
      <pc:sldChg chg="addSp delSp modSp new">
        <pc:chgData name="Dillon, Caitlin M." userId="S::dillonc9@my.erau.edu::c6b052c8-c08b-4b9b-9d33-9ba4f94bc373" providerId="AD" clId="Web-{24C27FB8-046F-4FB3-B53C-EA2A83AC5F2B}" dt="2022-04-09T05:39:48.918" v="436" actId="1076"/>
        <pc:sldMkLst>
          <pc:docMk/>
          <pc:sldMk cId="4175042402" sldId="261"/>
        </pc:sldMkLst>
        <pc:spChg chg="mod">
          <ac:chgData name="Dillon, Caitlin M." userId="S::dillonc9@my.erau.edu::c6b052c8-c08b-4b9b-9d33-9ba4f94bc373" providerId="AD" clId="Web-{24C27FB8-046F-4FB3-B53C-EA2A83AC5F2B}" dt="2022-04-09T05:23:22.919" v="5" actId="20577"/>
          <ac:spMkLst>
            <pc:docMk/>
            <pc:sldMk cId="4175042402" sldId="261"/>
            <ac:spMk id="2" creationId="{67ABDD9B-868A-9D0E-96C5-2C026633088F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5:28:18.176" v="40" actId="20577"/>
          <ac:spMkLst>
            <pc:docMk/>
            <pc:sldMk cId="4175042402" sldId="261"/>
            <ac:spMk id="9" creationId="{BB3A276F-0FFC-C969-8BC7-7F4A408FAFC5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5:35:04.311" v="270" actId="20577"/>
          <ac:spMkLst>
            <pc:docMk/>
            <pc:sldMk cId="4175042402" sldId="261"/>
            <ac:spMk id="15" creationId="{C72CE117-01A5-1D65-FF91-0B5DBEEF317C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5:39:48.918" v="436" actId="1076"/>
          <ac:spMkLst>
            <pc:docMk/>
            <pc:sldMk cId="4175042402" sldId="261"/>
            <ac:spMk id="16" creationId="{6F4D5461-F76A-580D-9AFF-A53B33E17986}"/>
          </ac:spMkLst>
        </pc:spChg>
        <pc:graphicFrameChg chg="add del modGraphic">
          <ac:chgData name="Dillon, Caitlin M." userId="S::dillonc9@my.erau.edu::c6b052c8-c08b-4b9b-9d33-9ba4f94bc373" providerId="AD" clId="Web-{24C27FB8-046F-4FB3-B53C-EA2A83AC5F2B}" dt="2022-04-09T05:28:50.850" v="43"/>
          <ac:graphicFrameMkLst>
            <pc:docMk/>
            <pc:sldMk cId="4175042402" sldId="261"/>
            <ac:graphicFrameMk id="10" creationId="{D1B3A8A1-4ADA-3442-18C0-91A7C0B03390}"/>
          </ac:graphicFrameMkLst>
        </pc:graphicFrameChg>
        <pc:graphicFrameChg chg="add mod modGraphic">
          <ac:chgData name="Dillon, Caitlin M." userId="S::dillonc9@my.erau.edu::c6b052c8-c08b-4b9b-9d33-9ba4f94bc373" providerId="AD" clId="Web-{24C27FB8-046F-4FB3-B53C-EA2A83AC5F2B}" dt="2022-04-09T05:30:58.165" v="173" actId="1076"/>
          <ac:graphicFrameMkLst>
            <pc:docMk/>
            <pc:sldMk cId="4175042402" sldId="261"/>
            <ac:graphicFrameMk id="12" creationId="{179EB6F1-78DD-B88B-C9F4-1D6DF9ACEA92}"/>
          </ac:graphicFrameMkLst>
        </pc:graphicFrameChg>
        <pc:graphicFrameChg chg="add mod modGraphic">
          <ac:chgData name="Dillon, Caitlin M." userId="S::dillonc9@my.erau.edu::c6b052c8-c08b-4b9b-9d33-9ba4f94bc373" providerId="AD" clId="Web-{24C27FB8-046F-4FB3-B53C-EA2A83AC5F2B}" dt="2022-04-09T05:33:53.341" v="244" actId="1076"/>
          <ac:graphicFrameMkLst>
            <pc:docMk/>
            <pc:sldMk cId="4175042402" sldId="261"/>
            <ac:graphicFrameMk id="14" creationId="{589F05E3-4064-655A-8726-6C5E49A086E0}"/>
          </ac:graphicFrameMkLst>
        </pc:graphicFrameChg>
        <pc:picChg chg="add mod">
          <ac:chgData name="Dillon, Caitlin M." userId="S::dillonc9@my.erau.edu::c6b052c8-c08b-4b9b-9d33-9ba4f94bc373" providerId="AD" clId="Web-{24C27FB8-046F-4FB3-B53C-EA2A83AC5F2B}" dt="2022-04-09T05:26:08.126" v="14" actId="14100"/>
          <ac:picMkLst>
            <pc:docMk/>
            <pc:sldMk cId="4175042402" sldId="261"/>
            <ac:picMk id="5" creationId="{6C742D8E-B55E-ECE1-3E04-8B580334006E}"/>
          </ac:picMkLst>
        </pc:picChg>
        <pc:picChg chg="add del">
          <ac:chgData name="Dillon, Caitlin M." userId="S::dillonc9@my.erau.edu::c6b052c8-c08b-4b9b-9d33-9ba4f94bc373" providerId="AD" clId="Web-{24C27FB8-046F-4FB3-B53C-EA2A83AC5F2B}" dt="2022-04-09T05:26:11.563" v="15"/>
          <ac:picMkLst>
            <pc:docMk/>
            <pc:sldMk cId="4175042402" sldId="261"/>
            <ac:picMk id="7" creationId="{BB6610AC-CBF1-B1DA-B534-0487B641D48F}"/>
          </ac:picMkLst>
        </pc:picChg>
        <pc:picChg chg="add mod">
          <ac:chgData name="Dillon, Caitlin M." userId="S::dillonc9@my.erau.edu::c6b052c8-c08b-4b9b-9d33-9ba4f94bc373" providerId="AD" clId="Web-{24C27FB8-046F-4FB3-B53C-EA2A83AC5F2B}" dt="2022-04-09T05:32:01.307" v="177" actId="1076"/>
          <ac:picMkLst>
            <pc:docMk/>
            <pc:sldMk cId="4175042402" sldId="261"/>
            <ac:picMk id="13" creationId="{AB3D0A77-3C6B-2F37-4114-812DD8E52114}"/>
          </ac:picMkLst>
        </pc:picChg>
        <pc:cxnChg chg="add">
          <ac:chgData name="Dillon, Caitlin M." userId="S::dillonc9@my.erau.edu::c6b052c8-c08b-4b9b-9d33-9ba4f94bc373" providerId="AD" clId="Web-{24C27FB8-046F-4FB3-B53C-EA2A83AC5F2B}" dt="2022-04-09T05:23:38.544" v="6"/>
          <ac:cxnSpMkLst>
            <pc:docMk/>
            <pc:sldMk cId="4175042402" sldId="261"/>
            <ac:cxnSpMk id="4" creationId="{F78C5F4F-A4B8-9706-1261-E0BAAAABB3E8}"/>
          </ac:cxnSpMkLst>
        </pc:cxnChg>
      </pc:sldChg>
      <pc:sldChg chg="addSp modSp new">
        <pc:chgData name="Dillon, Caitlin M." userId="S::dillonc9@my.erau.edu::c6b052c8-c08b-4b9b-9d33-9ba4f94bc373" providerId="AD" clId="Web-{24C27FB8-046F-4FB3-B53C-EA2A83AC5F2B}" dt="2022-04-09T06:11:03.846" v="1282" actId="14100"/>
        <pc:sldMkLst>
          <pc:docMk/>
          <pc:sldMk cId="2417175869" sldId="262"/>
        </pc:sldMkLst>
        <pc:spChg chg="mod">
          <ac:chgData name="Dillon, Caitlin M." userId="S::dillonc9@my.erau.edu::c6b052c8-c08b-4b9b-9d33-9ba4f94bc373" providerId="AD" clId="Web-{24C27FB8-046F-4FB3-B53C-EA2A83AC5F2B}" dt="2022-04-09T05:44:58.561" v="466" actId="20577"/>
          <ac:spMkLst>
            <pc:docMk/>
            <pc:sldMk cId="2417175869" sldId="262"/>
            <ac:spMk id="2" creationId="{9A5366C7-287A-2134-B29D-062D5E7DC0ED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6:10:41.689" v="1281" actId="14100"/>
          <ac:spMkLst>
            <pc:docMk/>
            <pc:sldMk cId="2417175869" sldId="262"/>
            <ac:spMk id="5" creationId="{C1D9E357-609B-665F-2094-7D9E3FB37405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6:10:32.298" v="1280" actId="14100"/>
          <ac:spMkLst>
            <pc:docMk/>
            <pc:sldMk cId="2417175869" sldId="262"/>
            <ac:spMk id="6" creationId="{E0AD4570-5B24-3735-A818-47E158FAD169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6:11:03.846" v="1282" actId="14100"/>
          <ac:spMkLst>
            <pc:docMk/>
            <pc:sldMk cId="2417175869" sldId="262"/>
            <ac:spMk id="7" creationId="{10B9B62E-CC7F-E46F-421F-9D6E67326B69}"/>
          </ac:spMkLst>
        </pc:spChg>
        <pc:cxnChg chg="add mod">
          <ac:chgData name="Dillon, Caitlin M." userId="S::dillonc9@my.erau.edu::c6b052c8-c08b-4b9b-9d33-9ba4f94bc373" providerId="AD" clId="Web-{24C27FB8-046F-4FB3-B53C-EA2A83AC5F2B}" dt="2022-04-09T05:41:26.451" v="448" actId="14100"/>
          <ac:cxnSpMkLst>
            <pc:docMk/>
            <pc:sldMk cId="2417175869" sldId="262"/>
            <ac:cxnSpMk id="4" creationId="{9BFFF3F3-3496-C75A-5F98-7F5D570E15F8}"/>
          </ac:cxnSpMkLst>
        </pc:cxnChg>
      </pc:sldChg>
      <pc:sldChg chg="addSp modSp new">
        <pc:chgData name="Dillon, Caitlin M." userId="S::dillonc9@my.erau.edu::c6b052c8-c08b-4b9b-9d33-9ba4f94bc373" providerId="AD" clId="Web-{24C27FB8-046F-4FB3-B53C-EA2A83AC5F2B}" dt="2022-04-09T06:09:33.469" v="1274" actId="20577"/>
        <pc:sldMkLst>
          <pc:docMk/>
          <pc:sldMk cId="3058245431" sldId="263"/>
        </pc:sldMkLst>
        <pc:spChg chg="mod">
          <ac:chgData name="Dillon, Caitlin M." userId="S::dillonc9@my.erau.edu::c6b052c8-c08b-4b9b-9d33-9ba4f94bc373" providerId="AD" clId="Web-{24C27FB8-046F-4FB3-B53C-EA2A83AC5F2B}" dt="2022-04-09T05:44:24.534" v="451" actId="20577"/>
          <ac:spMkLst>
            <pc:docMk/>
            <pc:sldMk cId="3058245431" sldId="263"/>
            <ac:spMk id="2" creationId="{D895D2B4-40BD-DFA2-ED8C-0E7C83DD55CB}"/>
          </ac:spMkLst>
        </pc:spChg>
        <pc:spChg chg="mod">
          <ac:chgData name="Dillon, Caitlin M." userId="S::dillonc9@my.erau.edu::c6b052c8-c08b-4b9b-9d33-9ba4f94bc373" providerId="AD" clId="Web-{24C27FB8-046F-4FB3-B53C-EA2A83AC5F2B}" dt="2022-04-09T06:09:33.469" v="1274" actId="20577"/>
          <ac:spMkLst>
            <pc:docMk/>
            <pc:sldMk cId="3058245431" sldId="263"/>
            <ac:spMk id="3" creationId="{345FFD1C-0323-1BD9-344B-59709C170646}"/>
          </ac:spMkLst>
        </pc:spChg>
        <pc:cxnChg chg="add">
          <ac:chgData name="Dillon, Caitlin M." userId="S::dillonc9@my.erau.edu::c6b052c8-c08b-4b9b-9d33-9ba4f94bc373" providerId="AD" clId="Web-{24C27FB8-046F-4FB3-B53C-EA2A83AC5F2B}" dt="2022-04-09T05:44:29.913" v="452"/>
          <ac:cxnSpMkLst>
            <pc:docMk/>
            <pc:sldMk cId="3058245431" sldId="263"/>
            <ac:cxnSpMk id="5" creationId="{8832E319-5141-D957-91FB-D3AB4374B8CF}"/>
          </ac:cxnSpMkLst>
        </pc:cxnChg>
      </pc:sldChg>
      <pc:sldChg chg="addSp modSp new">
        <pc:chgData name="Dillon, Caitlin M." userId="S::dillonc9@my.erau.edu::c6b052c8-c08b-4b9b-9d33-9ba4f94bc373" providerId="AD" clId="Web-{24C27FB8-046F-4FB3-B53C-EA2A83AC5F2B}" dt="2022-04-09T06:12:36.317" v="1295" actId="20577"/>
        <pc:sldMkLst>
          <pc:docMk/>
          <pc:sldMk cId="517075525" sldId="264"/>
        </pc:sldMkLst>
        <pc:spChg chg="mod">
          <ac:chgData name="Dillon, Caitlin M." userId="S::dillonc9@my.erau.edu::c6b052c8-c08b-4b9b-9d33-9ba4f94bc373" providerId="AD" clId="Web-{24C27FB8-046F-4FB3-B53C-EA2A83AC5F2B}" dt="2022-04-09T05:45:43.499" v="471" actId="20577"/>
          <ac:spMkLst>
            <pc:docMk/>
            <pc:sldMk cId="517075525" sldId="264"/>
            <ac:spMk id="2" creationId="{F096BAD3-52DB-E5DB-DEA4-F6F2ACF53CDB}"/>
          </ac:spMkLst>
        </pc:spChg>
        <pc:spChg chg="mod">
          <ac:chgData name="Dillon, Caitlin M." userId="S::dillonc9@my.erau.edu::c6b052c8-c08b-4b9b-9d33-9ba4f94bc373" providerId="AD" clId="Web-{24C27FB8-046F-4FB3-B53C-EA2A83AC5F2B}" dt="2022-04-09T06:11:22.471" v="1283" actId="14100"/>
          <ac:spMkLst>
            <pc:docMk/>
            <pc:sldMk cId="517075525" sldId="264"/>
            <ac:spMk id="3" creationId="{9D8632E5-CE87-3D19-C480-153567B2AE4E}"/>
          </ac:spMkLst>
        </pc:spChg>
        <pc:spChg chg="add mod">
          <ac:chgData name="Dillon, Caitlin M." userId="S::dillonc9@my.erau.edu::c6b052c8-c08b-4b9b-9d33-9ba4f94bc373" providerId="AD" clId="Web-{24C27FB8-046F-4FB3-B53C-EA2A83AC5F2B}" dt="2022-04-09T06:12:36.317" v="1295" actId="20577"/>
          <ac:spMkLst>
            <pc:docMk/>
            <pc:sldMk cId="517075525" sldId="264"/>
            <ac:spMk id="7" creationId="{09A51BC7-531D-A3B7-338E-BFF588CA87D8}"/>
          </ac:spMkLst>
        </pc:spChg>
        <pc:cxnChg chg="add mod">
          <ac:chgData name="Dillon, Caitlin M." userId="S::dillonc9@my.erau.edu::c6b052c8-c08b-4b9b-9d33-9ba4f94bc373" providerId="AD" clId="Web-{24C27FB8-046F-4FB3-B53C-EA2A83AC5F2B}" dt="2022-04-09T05:46:34.688" v="473" actId="14100"/>
          <ac:cxnSpMkLst>
            <pc:docMk/>
            <pc:sldMk cId="517075525" sldId="264"/>
            <ac:cxnSpMk id="5" creationId="{F414889F-92D8-8AED-51FC-AE0CA7DF5CF9}"/>
          </ac:cxnSpMkLst>
        </pc:cxnChg>
      </pc:sldChg>
    </pc:docChg>
  </pc:docChgLst>
  <pc:docChgLst>
    <pc:chgData name="Dillon, Caitlin M." userId="S::dillonc9@my.erau.edu::c6b052c8-c08b-4b9b-9d33-9ba4f94bc373" providerId="AD" clId="Web-{C179587E-33EC-49B3-B8A6-02D4DAC0BBFE}"/>
    <pc:docChg chg="addSld modSld">
      <pc:chgData name="Dillon, Caitlin M." userId="S::dillonc9@my.erau.edu::c6b052c8-c08b-4b9b-9d33-9ba4f94bc373" providerId="AD" clId="Web-{C179587E-33EC-49B3-B8A6-02D4DAC0BBFE}" dt="2022-04-09T04:57:30.667" v="882"/>
      <pc:docMkLst>
        <pc:docMk/>
      </pc:docMkLst>
      <pc:sldChg chg="modSp">
        <pc:chgData name="Dillon, Caitlin M." userId="S::dillonc9@my.erau.edu::c6b052c8-c08b-4b9b-9d33-9ba4f94bc373" providerId="AD" clId="Web-{C179587E-33EC-49B3-B8A6-02D4DAC0BBFE}" dt="2022-04-09T03:25:01.844" v="9" actId="20577"/>
        <pc:sldMkLst>
          <pc:docMk/>
          <pc:sldMk cId="109857222" sldId="256"/>
        </pc:sldMkLst>
        <pc:spChg chg="mod">
          <ac:chgData name="Dillon, Caitlin M." userId="S::dillonc9@my.erau.edu::c6b052c8-c08b-4b9b-9d33-9ba4f94bc373" providerId="AD" clId="Web-{C179587E-33EC-49B3-B8A6-02D4DAC0BBFE}" dt="2022-04-09T03:25:01.844" v="9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new">
        <pc:chgData name="Dillon, Caitlin M." userId="S::dillonc9@my.erau.edu::c6b052c8-c08b-4b9b-9d33-9ba4f94bc373" providerId="AD" clId="Web-{C179587E-33EC-49B3-B8A6-02D4DAC0BBFE}" dt="2022-04-09T03:29:29.837" v="28"/>
        <pc:sldMkLst>
          <pc:docMk/>
          <pc:sldMk cId="1251813669" sldId="257"/>
        </pc:sldMkLst>
        <pc:spChg chg="mod">
          <ac:chgData name="Dillon, Caitlin M." userId="S::dillonc9@my.erau.edu::c6b052c8-c08b-4b9b-9d33-9ba4f94bc373" providerId="AD" clId="Web-{C179587E-33EC-49B3-B8A6-02D4DAC0BBFE}" dt="2022-04-09T03:25:14.470" v="10" actId="20577"/>
          <ac:spMkLst>
            <pc:docMk/>
            <pc:sldMk cId="1251813669" sldId="257"/>
            <ac:spMk id="2" creationId="{8F832B67-54D4-953E-F45D-E5C75FF67F7F}"/>
          </ac:spMkLst>
        </pc:spChg>
        <pc:spChg chg="add del mod ord">
          <ac:chgData name="Dillon, Caitlin M." userId="S::dillonc9@my.erau.edu::c6b052c8-c08b-4b9b-9d33-9ba4f94bc373" providerId="AD" clId="Web-{C179587E-33EC-49B3-B8A6-02D4DAC0BBFE}" dt="2022-04-09T03:28:47.868" v="21"/>
          <ac:spMkLst>
            <pc:docMk/>
            <pc:sldMk cId="1251813669" sldId="257"/>
            <ac:spMk id="4" creationId="{585BD892-398B-C5E8-A0D4-930FB14F3CB0}"/>
          </ac:spMkLst>
        </pc:spChg>
        <pc:cxnChg chg="add mod">
          <ac:chgData name="Dillon, Caitlin M." userId="S::dillonc9@my.erau.edu::c6b052c8-c08b-4b9b-9d33-9ba4f94bc373" providerId="AD" clId="Web-{C179587E-33EC-49B3-B8A6-02D4DAC0BBFE}" dt="2022-04-09T03:29:29.837" v="28"/>
          <ac:cxnSpMkLst>
            <pc:docMk/>
            <pc:sldMk cId="1251813669" sldId="257"/>
            <ac:cxnSpMk id="5" creationId="{257B94CD-6B28-4157-9DF6-78710BB9C093}"/>
          </ac:cxnSpMkLst>
        </pc:cxnChg>
      </pc:sldChg>
      <pc:sldChg chg="addSp modSp new">
        <pc:chgData name="Dillon, Caitlin M." userId="S::dillonc9@my.erau.edu::c6b052c8-c08b-4b9b-9d33-9ba4f94bc373" providerId="AD" clId="Web-{C179587E-33EC-49B3-B8A6-02D4DAC0BBFE}" dt="2022-04-09T04:00:43.975" v="389" actId="1076"/>
        <pc:sldMkLst>
          <pc:docMk/>
          <pc:sldMk cId="4043229070" sldId="258"/>
        </pc:sldMkLst>
        <pc:spChg chg="mod">
          <ac:chgData name="Dillon, Caitlin M." userId="S::dillonc9@my.erau.edu::c6b052c8-c08b-4b9b-9d33-9ba4f94bc373" providerId="AD" clId="Web-{C179587E-33EC-49B3-B8A6-02D4DAC0BBFE}" dt="2022-04-09T03:25:19.751" v="11" actId="20577"/>
          <ac:spMkLst>
            <pc:docMk/>
            <pc:sldMk cId="4043229070" sldId="258"/>
            <ac:spMk id="2" creationId="{480E36A7-9F63-E00E-876E-D4F5157E17C6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3:32:04.404" v="77" actId="1076"/>
          <ac:spMkLst>
            <pc:docMk/>
            <pc:sldMk cId="4043229070" sldId="258"/>
            <ac:spMk id="3" creationId="{4B27ABC6-6494-8241-D32D-2012CB57A212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3:33:53.172" v="164" actId="1076"/>
          <ac:spMkLst>
            <pc:docMk/>
            <pc:sldMk cId="4043229070" sldId="258"/>
            <ac:spMk id="4" creationId="{96D894BF-02D7-4D13-1E23-B2977A1359CC}"/>
          </ac:spMkLst>
        </pc:spChg>
        <pc:cxnChg chg="add mod">
          <ac:chgData name="Dillon, Caitlin M." userId="S::dillonc9@my.erau.edu::c6b052c8-c08b-4b9b-9d33-9ba4f94bc373" providerId="AD" clId="Web-{C179587E-33EC-49B3-B8A6-02D4DAC0BBFE}" dt="2022-04-09T04:00:43.975" v="389" actId="1076"/>
          <ac:cxnSpMkLst>
            <pc:docMk/>
            <pc:sldMk cId="4043229070" sldId="258"/>
            <ac:cxnSpMk id="6" creationId="{DC9C25B4-FC1F-B5C1-9074-39CBDE5A37EC}"/>
          </ac:cxnSpMkLst>
        </pc:cxnChg>
      </pc:sldChg>
      <pc:sldChg chg="addSp modSp new">
        <pc:chgData name="Dillon, Caitlin M." userId="S::dillonc9@my.erau.edu::c6b052c8-c08b-4b9b-9d33-9ba4f94bc373" providerId="AD" clId="Web-{C179587E-33EC-49B3-B8A6-02D4DAC0BBFE}" dt="2022-04-09T04:00:24.584" v="386"/>
        <pc:sldMkLst>
          <pc:docMk/>
          <pc:sldMk cId="3569842704" sldId="259"/>
        </pc:sldMkLst>
        <pc:spChg chg="mod">
          <ac:chgData name="Dillon, Caitlin M." userId="S::dillonc9@my.erau.edu::c6b052c8-c08b-4b9b-9d33-9ba4f94bc373" providerId="AD" clId="Web-{C179587E-33EC-49B3-B8A6-02D4DAC0BBFE}" dt="2022-04-09T03:35:32.145" v="169" actId="20577"/>
          <ac:spMkLst>
            <pc:docMk/>
            <pc:sldMk cId="3569842704" sldId="259"/>
            <ac:spMk id="2" creationId="{18319921-A7E6-5B73-B054-46641ACBF9D8}"/>
          </ac:spMkLst>
        </pc:spChg>
        <pc:spChg chg="mod">
          <ac:chgData name="Dillon, Caitlin M." userId="S::dillonc9@my.erau.edu::c6b052c8-c08b-4b9b-9d33-9ba4f94bc373" providerId="AD" clId="Web-{C179587E-33EC-49B3-B8A6-02D4DAC0BBFE}" dt="2022-04-09T03:59:30.302" v="379" actId="1076"/>
          <ac:spMkLst>
            <pc:docMk/>
            <pc:sldMk cId="3569842704" sldId="259"/>
            <ac:spMk id="3" creationId="{62A84FCD-81B1-74BF-3F35-CF8CC06FC6FC}"/>
          </ac:spMkLst>
        </pc:spChg>
        <pc:cxnChg chg="add">
          <ac:chgData name="Dillon, Caitlin M." userId="S::dillonc9@my.erau.edu::c6b052c8-c08b-4b9b-9d33-9ba4f94bc373" providerId="AD" clId="Web-{C179587E-33EC-49B3-B8A6-02D4DAC0BBFE}" dt="2022-04-09T04:00:24.584" v="386"/>
          <ac:cxnSpMkLst>
            <pc:docMk/>
            <pc:sldMk cId="3569842704" sldId="259"/>
            <ac:cxnSpMk id="5" creationId="{FCC4DBFC-63F1-0EA3-BC6E-9F78675CFCB8}"/>
          </ac:cxnSpMkLst>
        </pc:cxnChg>
      </pc:sldChg>
      <pc:sldChg chg="addSp delSp modSp new">
        <pc:chgData name="Dillon, Caitlin M." userId="S::dillonc9@my.erau.edu::c6b052c8-c08b-4b9b-9d33-9ba4f94bc373" providerId="AD" clId="Web-{C179587E-33EC-49B3-B8A6-02D4DAC0BBFE}" dt="2022-04-09T04:57:30.667" v="882"/>
        <pc:sldMkLst>
          <pc:docMk/>
          <pc:sldMk cId="219373367" sldId="260"/>
        </pc:sldMkLst>
        <pc:spChg chg="mod">
          <ac:chgData name="Dillon, Caitlin M." userId="S::dillonc9@my.erau.edu::c6b052c8-c08b-4b9b-9d33-9ba4f94bc373" providerId="AD" clId="Web-{C179587E-33EC-49B3-B8A6-02D4DAC0BBFE}" dt="2022-04-09T04:00:09.600" v="385" actId="20577"/>
          <ac:spMkLst>
            <pc:docMk/>
            <pc:sldMk cId="219373367" sldId="260"/>
            <ac:spMk id="2" creationId="{44F83B78-08D7-8481-F539-BC8A745C4068}"/>
          </ac:spMkLst>
        </pc:spChg>
        <pc:spChg chg="add del">
          <ac:chgData name="Dillon, Caitlin M." userId="S::dillonc9@my.erau.edu::c6b052c8-c08b-4b9b-9d33-9ba4f94bc373" providerId="AD" clId="Web-{C179587E-33EC-49B3-B8A6-02D4DAC0BBFE}" dt="2022-04-09T04:35:45.914" v="391"/>
          <ac:spMkLst>
            <pc:docMk/>
            <pc:sldMk cId="219373367" sldId="260"/>
            <ac:spMk id="3" creationId="{6C718E11-A6CB-9E43-336F-779950505181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4:52:11.661" v="655" actId="1076"/>
          <ac:spMkLst>
            <pc:docMk/>
            <pc:sldMk cId="219373367" sldId="260"/>
            <ac:spMk id="6" creationId="{C5C656A6-6F58-EC91-E5E1-222238EBF73F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4:51:45.624" v="650" actId="1076"/>
          <ac:spMkLst>
            <pc:docMk/>
            <pc:sldMk cId="219373367" sldId="260"/>
            <ac:spMk id="8" creationId="{4FC6FD29-0A22-534B-AA5E-3A088298A88F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4:51:59.067" v="652" actId="1076"/>
          <ac:spMkLst>
            <pc:docMk/>
            <pc:sldMk cId="219373367" sldId="260"/>
            <ac:spMk id="10" creationId="{6731C9A2-893F-4895-2CAB-0698407A6CF7}"/>
          </ac:spMkLst>
        </pc:spChg>
        <pc:spChg chg="add mod">
          <ac:chgData name="Dillon, Caitlin M." userId="S::dillonc9@my.erau.edu::c6b052c8-c08b-4b9b-9d33-9ba4f94bc373" providerId="AD" clId="Web-{C179587E-33EC-49B3-B8A6-02D4DAC0BBFE}" dt="2022-04-09T04:52:26.006" v="657" actId="1076"/>
          <ac:spMkLst>
            <pc:docMk/>
            <pc:sldMk cId="219373367" sldId="260"/>
            <ac:spMk id="12" creationId="{A1133351-E06B-D689-B9F8-53DBEAFC6EC0}"/>
          </ac:spMkLst>
        </pc:spChg>
        <pc:graphicFrameChg chg="add mod modGraphic">
          <ac:chgData name="Dillon, Caitlin M." userId="S::dillonc9@my.erau.edu::c6b052c8-c08b-4b9b-9d33-9ba4f94bc373" providerId="AD" clId="Web-{C179587E-33EC-49B3-B8A6-02D4DAC0BBFE}" dt="2022-04-09T04:51:32.202" v="648"/>
          <ac:graphicFrameMkLst>
            <pc:docMk/>
            <pc:sldMk cId="219373367" sldId="260"/>
            <ac:graphicFrameMk id="13" creationId="{E027B551-150E-1354-9C5D-A01EA74C5946}"/>
          </ac:graphicFrameMkLst>
        </pc:graphicFrameChg>
        <pc:graphicFrameChg chg="add mod modGraphic">
          <ac:chgData name="Dillon, Caitlin M." userId="S::dillonc9@my.erau.edu::c6b052c8-c08b-4b9b-9d33-9ba4f94bc373" providerId="AD" clId="Web-{C179587E-33EC-49B3-B8A6-02D4DAC0BBFE}" dt="2022-04-09T04:57:30.667" v="882"/>
          <ac:graphicFrameMkLst>
            <pc:docMk/>
            <pc:sldMk cId="219373367" sldId="260"/>
            <ac:graphicFrameMk id="14" creationId="{B2916133-58A2-5A83-A527-14EBA1201693}"/>
          </ac:graphicFrameMkLst>
        </pc:graphicFrameChg>
        <pc:graphicFrameChg chg="add mod modGraphic">
          <ac:chgData name="Dillon, Caitlin M." userId="S::dillonc9@my.erau.edu::c6b052c8-c08b-4b9b-9d33-9ba4f94bc373" providerId="AD" clId="Web-{C179587E-33EC-49B3-B8A6-02D4DAC0BBFE}" dt="2022-04-09T04:54:06.310" v="709"/>
          <ac:graphicFrameMkLst>
            <pc:docMk/>
            <pc:sldMk cId="219373367" sldId="260"/>
            <ac:graphicFrameMk id="15" creationId="{5AECE25D-16F6-0944-C1BD-01F4C02AF74F}"/>
          </ac:graphicFrameMkLst>
        </pc:graphicFrameChg>
        <pc:graphicFrameChg chg="add mod modGraphic">
          <ac:chgData name="Dillon, Caitlin M." userId="S::dillonc9@my.erau.edu::c6b052c8-c08b-4b9b-9d33-9ba4f94bc373" providerId="AD" clId="Web-{C179587E-33EC-49B3-B8A6-02D4DAC0BBFE}" dt="2022-04-09T04:56:05.099" v="810" actId="1076"/>
          <ac:graphicFrameMkLst>
            <pc:docMk/>
            <pc:sldMk cId="219373367" sldId="260"/>
            <ac:graphicFrameMk id="16" creationId="{07E36122-C9D2-1D00-F1A8-10E0296080B0}"/>
          </ac:graphicFrameMkLst>
        </pc:graphicFrameChg>
        <pc:picChg chg="add mod">
          <ac:chgData name="Dillon, Caitlin M." userId="S::dillonc9@my.erau.edu::c6b052c8-c08b-4b9b-9d33-9ba4f94bc373" providerId="AD" clId="Web-{C179587E-33EC-49B3-B8A6-02D4DAC0BBFE}" dt="2022-04-09T04:52:03.661" v="653" actId="14100"/>
          <ac:picMkLst>
            <pc:docMk/>
            <pc:sldMk cId="219373367" sldId="260"/>
            <ac:picMk id="5" creationId="{B7B8BD6B-3BF9-2D61-B27C-7ABC465F831F}"/>
          </ac:picMkLst>
        </pc:picChg>
        <pc:picChg chg="add mod">
          <ac:chgData name="Dillon, Caitlin M." userId="S::dillonc9@my.erau.edu::c6b052c8-c08b-4b9b-9d33-9ba4f94bc373" providerId="AD" clId="Web-{C179587E-33EC-49B3-B8A6-02D4DAC0BBFE}" dt="2022-04-09T04:51:39.343" v="649" actId="14100"/>
          <ac:picMkLst>
            <pc:docMk/>
            <pc:sldMk cId="219373367" sldId="260"/>
            <ac:picMk id="7" creationId="{3DED12DF-2997-7E83-0401-9589F63D9A1E}"/>
          </ac:picMkLst>
        </pc:picChg>
        <pc:picChg chg="add mod">
          <ac:chgData name="Dillon, Caitlin M." userId="S::dillonc9@my.erau.edu::c6b052c8-c08b-4b9b-9d33-9ba4f94bc373" providerId="AD" clId="Web-{C179587E-33EC-49B3-B8A6-02D4DAC0BBFE}" dt="2022-04-09T04:51:55.316" v="651" actId="14100"/>
          <ac:picMkLst>
            <pc:docMk/>
            <pc:sldMk cId="219373367" sldId="260"/>
            <ac:picMk id="9" creationId="{EA607DF5-6A41-E9F5-7AE5-F81AF7C0EB58}"/>
          </ac:picMkLst>
        </pc:picChg>
        <pc:picChg chg="add mod">
          <ac:chgData name="Dillon, Caitlin M." userId="S::dillonc9@my.erau.edu::c6b052c8-c08b-4b9b-9d33-9ba4f94bc373" providerId="AD" clId="Web-{C179587E-33EC-49B3-B8A6-02D4DAC0BBFE}" dt="2022-04-09T04:52:18.943" v="656" actId="14100"/>
          <ac:picMkLst>
            <pc:docMk/>
            <pc:sldMk cId="219373367" sldId="260"/>
            <ac:picMk id="11" creationId="{277ABA35-16EF-FBD1-9429-1561B94BBB7F}"/>
          </ac:picMkLst>
        </pc:picChg>
        <pc:cxnChg chg="add">
          <ac:chgData name="Dillon, Caitlin M." userId="S::dillonc9@my.erau.edu::c6b052c8-c08b-4b9b-9d33-9ba4f94bc373" providerId="AD" clId="Web-{C179587E-33EC-49B3-B8A6-02D4DAC0BBFE}" dt="2022-04-09T04:00:27.334" v="387"/>
          <ac:cxnSpMkLst>
            <pc:docMk/>
            <pc:sldMk cId="219373367" sldId="260"/>
            <ac:cxnSpMk id="4" creationId="{4FBE6E68-80BC-FE1B-CE44-603468C8CC17}"/>
          </ac:cxnSpMkLst>
        </pc:cxnChg>
      </pc:sldChg>
    </pc:docChg>
  </pc:docChgLst>
  <pc:docChgLst>
    <pc:chgData name="Dillon, Caitlin M." userId="S::dillonc9@my.erau.edu::c6b052c8-c08b-4b9b-9d33-9ba4f94bc373" providerId="AD" clId="Web-{D7743C5D-D6A0-4EBA-BAEA-47E444B5C32B}"/>
    <pc:docChg chg="modSld">
      <pc:chgData name="Dillon, Caitlin M." userId="S::dillonc9@my.erau.edu::c6b052c8-c08b-4b9b-9d33-9ba4f94bc373" providerId="AD" clId="Web-{D7743C5D-D6A0-4EBA-BAEA-47E444B5C32B}" dt="2022-04-09T03:12:47.958" v="95" actId="1076"/>
      <pc:docMkLst>
        <pc:docMk/>
      </pc:docMkLst>
      <pc:sldChg chg="addSp modSp">
        <pc:chgData name="Dillon, Caitlin M." userId="S::dillonc9@my.erau.edu::c6b052c8-c08b-4b9b-9d33-9ba4f94bc373" providerId="AD" clId="Web-{D7743C5D-D6A0-4EBA-BAEA-47E444B5C32B}" dt="2022-04-09T03:12:47.958" v="95" actId="1076"/>
        <pc:sldMkLst>
          <pc:docMk/>
          <pc:sldMk cId="109857222" sldId="256"/>
        </pc:sldMkLst>
        <pc:spChg chg="mod">
          <ac:chgData name="Dillon, Caitlin M." userId="S::dillonc9@my.erau.edu::c6b052c8-c08b-4b9b-9d33-9ba4f94bc373" providerId="AD" clId="Web-{D7743C5D-D6A0-4EBA-BAEA-47E444B5C32B}" dt="2022-04-09T03:12:27.238" v="93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illon, Caitlin M." userId="S::dillonc9@my.erau.edu::c6b052c8-c08b-4b9b-9d33-9ba4f94bc373" providerId="AD" clId="Web-{D7743C5D-D6A0-4EBA-BAEA-47E444B5C32B}" dt="2022-04-09T03:12:47.958" v="95" actId="1076"/>
          <ac:spMkLst>
            <pc:docMk/>
            <pc:sldMk cId="109857222" sldId="256"/>
            <ac:spMk id="3" creationId="{00000000-0000-0000-0000-000000000000}"/>
          </ac:spMkLst>
        </pc:spChg>
        <pc:spChg chg="add mod ord">
          <ac:chgData name="Dillon, Caitlin M." userId="S::dillonc9@my.erau.edu::c6b052c8-c08b-4b9b-9d33-9ba4f94bc373" providerId="AD" clId="Web-{D7743C5D-D6A0-4EBA-BAEA-47E444B5C32B}" dt="2022-04-09T03:09:03.271" v="77" actId="14100"/>
          <ac:spMkLst>
            <pc:docMk/>
            <pc:sldMk cId="109857222" sldId="256"/>
            <ac:spMk id="4" creationId="{24B55F13-7B15-F449-E7A1-3B55B759FD55}"/>
          </ac:spMkLst>
        </pc:spChg>
        <pc:picChg chg="add mod">
          <ac:chgData name="Dillon, Caitlin M." userId="S::dillonc9@my.erau.edu::c6b052c8-c08b-4b9b-9d33-9ba4f94bc373" providerId="AD" clId="Web-{D7743C5D-D6A0-4EBA-BAEA-47E444B5C32B}" dt="2022-04-09T03:12:20.597" v="92" actId="1076"/>
          <ac:picMkLst>
            <pc:docMk/>
            <pc:sldMk cId="109857222" sldId="256"/>
            <ac:picMk id="5" creationId="{644A572E-6F22-EA89-5580-08596812233C}"/>
          </ac:picMkLst>
        </pc:picChg>
        <pc:picChg chg="add mod">
          <ac:chgData name="Dillon, Caitlin M." userId="S::dillonc9@my.erau.edu::c6b052c8-c08b-4b9b-9d33-9ba4f94bc373" providerId="AD" clId="Web-{D7743C5D-D6A0-4EBA-BAEA-47E444B5C32B}" dt="2022-04-09T03:12:14.237" v="91" actId="1076"/>
          <ac:picMkLst>
            <pc:docMk/>
            <pc:sldMk cId="109857222" sldId="256"/>
            <ac:picMk id="6" creationId="{0D3159C8-7ACD-D2AB-11ED-83F920E28C8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4B55F13-7B15-F449-E7A1-3B55B759FD55}"/>
              </a:ext>
            </a:extLst>
          </p:cNvPr>
          <p:cNvSpPr/>
          <p:nvPr/>
        </p:nvSpPr>
        <p:spPr>
          <a:xfrm>
            <a:off x="-30990" y="3543540"/>
            <a:ext cx="12257176" cy="609599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402" y="1047412"/>
            <a:ext cx="10039662" cy="237913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Identification of Fire-Retardant Chemical Treatments via Instrumental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739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Arial Nova Light"/>
                <a:ea typeface="Calibri"/>
                <a:cs typeface="Calibri"/>
              </a:rPr>
              <a:t>Caitlin Dillon</a:t>
            </a:r>
          </a:p>
          <a:p>
            <a:r>
              <a:rPr lang="en-US" dirty="0">
                <a:latin typeface="Arial Nova Light"/>
                <a:ea typeface="Calibri"/>
                <a:cs typeface="Calibri"/>
              </a:rPr>
              <a:t>College of Arts and Sciences</a:t>
            </a:r>
          </a:p>
          <a:p>
            <a:r>
              <a:rPr lang="en-US" dirty="0">
                <a:latin typeface="Arial Nova Light"/>
                <a:ea typeface="Calibri"/>
                <a:cs typeface="Calibri"/>
              </a:rPr>
              <a:t>Embry-Riddle Aeronautical University</a:t>
            </a:r>
          </a:p>
        </p:txBody>
      </p:sp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44A572E-6F22-EA89-5580-085968122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5434" y="177799"/>
            <a:ext cx="1077601" cy="1659468"/>
          </a:xfrm>
          <a:prstGeom prst="rect">
            <a:avLst/>
          </a:prstGeom>
        </p:spPr>
      </p:pic>
      <p:pic>
        <p:nvPicPr>
          <p:cNvPr id="6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D3159C8-7ACD-D2AB-11ED-83F920E28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4" y="220133"/>
            <a:ext cx="1642534" cy="165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2B67-54D4-953E-F45D-E5C75FF6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Background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FD117-C548-32A1-20B8-24958AC67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512"/>
            <a:ext cx="7093597" cy="44606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>
                <a:latin typeface="Arial Nova Light"/>
                <a:ea typeface="Calibri"/>
                <a:cs typeface="Calibri"/>
              </a:rPr>
              <a:t>Fiber trace evidence is one of the most common forms of evidence found at a crime scene</a:t>
            </a:r>
          </a:p>
          <a:p>
            <a:r>
              <a:rPr lang="en-US" sz="2500" dirty="0">
                <a:latin typeface="Arial Nova Light"/>
                <a:ea typeface="Calibri"/>
                <a:cs typeface="Calibri"/>
              </a:rPr>
              <a:t>Evidentiary fibers often have unique flame retardant compounds that can be used to differentiate fibers</a:t>
            </a:r>
          </a:p>
          <a:p>
            <a:r>
              <a:rPr lang="en-US" sz="2500" dirty="0">
                <a:latin typeface="Arial Nova Light"/>
                <a:ea typeface="Calibri"/>
                <a:cs typeface="Calibri"/>
              </a:rPr>
              <a:t>Development of an instrumental analysis method to identify fiber manufacturers </a:t>
            </a:r>
          </a:p>
          <a:p>
            <a:r>
              <a:rPr lang="en-US" sz="2500" dirty="0">
                <a:latin typeface="Arial Nova Light"/>
                <a:ea typeface="+mn-lt"/>
                <a:cs typeface="+mn-lt"/>
              </a:rPr>
              <a:t>Forensic method would help to identify individuals from fiber trace evidence and assist in environmental forensic investigations</a:t>
            </a:r>
          </a:p>
          <a:p>
            <a:endParaRPr lang="en-US" dirty="0">
              <a:latin typeface="Arial Nova Light"/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57B94CD-6B28-4157-9DF6-78710BB9C093}"/>
              </a:ext>
            </a:extLst>
          </p:cNvPr>
          <p:cNvCxnSpPr/>
          <p:nvPr/>
        </p:nvCxnSpPr>
        <p:spPr>
          <a:xfrm flipV="1">
            <a:off x="838200" y="1447800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>
            <a:extLst>
              <a:ext uri="{FF2B5EF4-FFF2-40B4-BE49-F238E27FC236}">
                <a16:creationId xmlns:a16="http://schemas.microsoft.com/office/drawing/2014/main" id="{6D902F29-CE26-3FC5-6BB6-C5EB7886F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353" y="1901959"/>
            <a:ext cx="3729317" cy="29100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2732C2-1C9E-B09C-F5FA-72B544D038D6}"/>
              </a:ext>
            </a:extLst>
          </p:cNvPr>
          <p:cNvSpPr txBox="1"/>
          <p:nvPr/>
        </p:nvSpPr>
        <p:spPr>
          <a:xfrm>
            <a:off x="8056333" y="4893792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Caitlin Dillon in front of GCMS.</a:t>
            </a:r>
          </a:p>
        </p:txBody>
      </p:sp>
    </p:spTree>
    <p:extLst>
      <p:ext uri="{BB962C8B-B14F-4D97-AF65-F5344CB8AC3E}">
        <p14:creationId xmlns:p14="http://schemas.microsoft.com/office/powerpoint/2010/main" val="125181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E36A7-9F63-E00E-876E-D4F5157E1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Objective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27ABC6-6494-8241-D32D-2012CB57A212}"/>
              </a:ext>
            </a:extLst>
          </p:cNvPr>
          <p:cNvSpPr/>
          <p:nvPr/>
        </p:nvSpPr>
        <p:spPr>
          <a:xfrm>
            <a:off x="1971935" y="1987909"/>
            <a:ext cx="8257076" cy="14894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Arial Nova Light"/>
              </a:rPr>
              <a:t>Create a method that forensic investigators can use to determine the origin of fibers using fire-retardant chemical residues.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D894BF-02D7-4D13-1E23-B2977A1359CC}"/>
              </a:ext>
            </a:extLst>
          </p:cNvPr>
          <p:cNvSpPr/>
          <p:nvPr/>
        </p:nvSpPr>
        <p:spPr>
          <a:xfrm>
            <a:off x="1971934" y="4058248"/>
            <a:ext cx="8257076" cy="14894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Arial Nova Light"/>
              </a:rPr>
              <a:t>Determine if there is enough chemical variation between fiber samples for identification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C9C25B4-FC1F-B5C1-9074-39CBDE5A37EC}"/>
              </a:ext>
            </a:extLst>
          </p:cNvPr>
          <p:cNvCxnSpPr/>
          <p:nvPr/>
        </p:nvCxnSpPr>
        <p:spPr>
          <a:xfrm flipV="1">
            <a:off x="838200" y="1462177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22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9921-A7E6-5B73-B054-46641ACB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Method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84FCD-81B1-74BF-3F35-CF8CC06FC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425"/>
            <a:ext cx="10515600" cy="38179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>
                <a:latin typeface="Arial Nova Light"/>
                <a:cs typeface="Calibri"/>
              </a:rPr>
              <a:t>Test various carpet fiber samples from different manufacturers with a range of carpet qualities and fiber types </a:t>
            </a:r>
          </a:p>
          <a:p>
            <a:endParaRPr lang="en-US" sz="2500" dirty="0">
              <a:latin typeface="Arial Nova Light"/>
              <a:cs typeface="Calibri"/>
            </a:endParaRPr>
          </a:p>
          <a:p>
            <a:r>
              <a:rPr lang="en-US" sz="2500" dirty="0">
                <a:latin typeface="Arial Nova Light"/>
                <a:cs typeface="Calibri"/>
              </a:rPr>
              <a:t>Fiber samples have been tested using Fourier- transformation infrared spectroscopy (FTIR) and scanning electron microscopy with energy dispersive x-ray spectroscopy (SEM/EDS)</a:t>
            </a:r>
          </a:p>
          <a:p>
            <a:endParaRPr lang="en-US" sz="2500" dirty="0">
              <a:latin typeface="Arial Nova Light"/>
              <a:cs typeface="Calibri"/>
            </a:endParaRPr>
          </a:p>
          <a:p>
            <a:r>
              <a:rPr lang="en-US" sz="2500" dirty="0">
                <a:latin typeface="Arial Nova Light"/>
                <a:cs typeface="Calibri"/>
              </a:rPr>
              <a:t>Fiber samples have undergone testing using gas chromatography mass spectrometry (GC/MS) using solid-phase microextraction</a:t>
            </a:r>
          </a:p>
          <a:p>
            <a:endParaRPr lang="en-US" dirty="0">
              <a:latin typeface="Arial Nova Light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C4DBFC-63F1-0EA3-BC6E-9F78675CFCB8}"/>
              </a:ext>
            </a:extLst>
          </p:cNvPr>
          <p:cNvCxnSpPr/>
          <p:nvPr/>
        </p:nvCxnSpPr>
        <p:spPr>
          <a:xfrm flipV="1">
            <a:off x="838200" y="1447800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84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83B78-08D7-8481-F539-BC8A745C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Calibri Light"/>
              </a:rPr>
              <a:t>Results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Sanskrit Text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FBE6E68-80BC-FE1B-CE44-603468C8CC17}"/>
              </a:ext>
            </a:extLst>
          </p:cNvPr>
          <p:cNvCxnSpPr/>
          <p:nvPr/>
        </p:nvCxnSpPr>
        <p:spPr>
          <a:xfrm flipV="1">
            <a:off x="838200" y="1447800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B7B8BD6B-3BF9-2D61-B27C-7ABC465F8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4164672"/>
            <a:ext cx="3572934" cy="20253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C656A6-6F58-EC91-E5E1-222238EBF73F}"/>
              </a:ext>
            </a:extLst>
          </p:cNvPr>
          <p:cNvSpPr txBox="1"/>
          <p:nvPr/>
        </p:nvSpPr>
        <p:spPr>
          <a:xfrm>
            <a:off x="269875" y="6188075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2 SEM data from sample DDN</a:t>
            </a:r>
            <a:endParaRPr lang="en-US" sz="1400" i="1" dirty="0">
              <a:cs typeface="Calibri"/>
            </a:endParaRPr>
          </a:p>
        </p:txBody>
      </p:sp>
      <p:pic>
        <p:nvPicPr>
          <p:cNvPr id="7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3DED12DF-2997-7E83-0401-9589F63D9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32" y="1616206"/>
            <a:ext cx="3547533" cy="19999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C6FD29-0A22-534B-AA5E-3A088298A88F}"/>
              </a:ext>
            </a:extLst>
          </p:cNvPr>
          <p:cNvSpPr txBox="1"/>
          <p:nvPr/>
        </p:nvSpPr>
        <p:spPr>
          <a:xfrm>
            <a:off x="269875" y="3614207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1 SEM data from sample DDP</a:t>
            </a:r>
            <a:endParaRPr lang="en-US" sz="1400" i="1" dirty="0">
              <a:cs typeface="Calibri"/>
            </a:endParaRPr>
          </a:p>
        </p:txBody>
      </p:sp>
      <p:pic>
        <p:nvPicPr>
          <p:cNvPr id="9" name="Picture 9" descr="Chart, histogram&#10;&#10;Description automatically generated">
            <a:extLst>
              <a:ext uri="{FF2B5EF4-FFF2-40B4-BE49-F238E27FC236}">
                <a16:creationId xmlns:a16="http://schemas.microsoft.com/office/drawing/2014/main" id="{EA607DF5-6A41-E9F5-7AE5-F81AF7C0E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466" y="1650072"/>
            <a:ext cx="3462867" cy="1966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31C9A2-893F-4895-2CAB-0698407A6CF7}"/>
              </a:ext>
            </a:extLst>
          </p:cNvPr>
          <p:cNvSpPr txBox="1"/>
          <p:nvPr/>
        </p:nvSpPr>
        <p:spPr>
          <a:xfrm>
            <a:off x="6230408" y="3614207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3 SEM data from sample HHP</a:t>
            </a:r>
            <a:endParaRPr lang="en-US" sz="1400" i="1" dirty="0">
              <a:cs typeface="Calibri"/>
            </a:endParaRPr>
          </a:p>
        </p:txBody>
      </p:sp>
      <p:pic>
        <p:nvPicPr>
          <p:cNvPr id="11" name="Picture 11" descr="Chart, histogram&#10;&#10;Description automatically generated">
            <a:extLst>
              <a:ext uri="{FF2B5EF4-FFF2-40B4-BE49-F238E27FC236}">
                <a16:creationId xmlns:a16="http://schemas.microsoft.com/office/drawing/2014/main" id="{277ABA35-16EF-FBD1-9429-1561B94BBB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1467" y="4164671"/>
            <a:ext cx="3462867" cy="19745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133351-E06B-D689-B9F8-53DBEAFC6EC0}"/>
              </a:ext>
            </a:extLst>
          </p:cNvPr>
          <p:cNvSpPr txBox="1"/>
          <p:nvPr/>
        </p:nvSpPr>
        <p:spPr>
          <a:xfrm>
            <a:off x="6230408" y="6137273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4 SEM data from sample HHN</a:t>
            </a:r>
            <a:endParaRPr lang="en-US" sz="1400" i="1" dirty="0">
              <a:cs typeface="Calibri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E027B551-150E-1354-9C5D-A01EA74C5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63424"/>
              </p:ext>
            </p:extLst>
          </p:nvPr>
        </p:nvGraphicFramePr>
        <p:xfrm>
          <a:off x="3962400" y="1727200"/>
          <a:ext cx="2178762" cy="172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65.74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71.96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2916133-58A2-5A83-A527-14EBA1201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75836"/>
              </p:ext>
            </p:extLst>
          </p:nvPr>
        </p:nvGraphicFramePr>
        <p:xfrm>
          <a:off x="9829799" y="4267199"/>
          <a:ext cx="2178762" cy="172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75.63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80.69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19.27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</a:tbl>
          </a:graphicData>
        </a:graphic>
      </p:graphicFrame>
      <p:graphicFrame>
        <p:nvGraphicFramePr>
          <p:cNvPr id="15" name="Table 13">
            <a:extLst>
              <a:ext uri="{FF2B5EF4-FFF2-40B4-BE49-F238E27FC236}">
                <a16:creationId xmlns:a16="http://schemas.microsoft.com/office/drawing/2014/main" id="{5AECE25D-16F6-0944-C1BD-01F4C02AF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659308"/>
              </p:ext>
            </p:extLst>
          </p:nvPr>
        </p:nvGraphicFramePr>
        <p:xfrm>
          <a:off x="9812866" y="1752599"/>
          <a:ext cx="2178762" cy="172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61.60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68.21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31.76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</a:tbl>
          </a:graphicData>
        </a:graphic>
      </p:graphicFrame>
      <p:graphicFrame>
        <p:nvGraphicFramePr>
          <p:cNvPr id="16" name="Table 13">
            <a:extLst>
              <a:ext uri="{FF2B5EF4-FFF2-40B4-BE49-F238E27FC236}">
                <a16:creationId xmlns:a16="http://schemas.microsoft.com/office/drawing/2014/main" id="{07E36122-C9D2-1D00-F1A8-10E029608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81490"/>
              </p:ext>
            </p:extLst>
          </p:nvPr>
        </p:nvGraphicFramePr>
        <p:xfrm>
          <a:off x="3979332" y="4099782"/>
          <a:ext cx="2178762" cy="2149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423032">
                <a:tc>
                  <a:txBody>
                    <a:bodyPr/>
                    <a:lstStyle/>
                    <a:p>
                      <a:r>
                        <a:rPr lang="en-US" sz="12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  <a:tr h="42303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709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7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DD9B-868A-9D0E-96C5-2C026633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Results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78C5F4F-A4B8-9706-1261-E0BAAAABB3E8}"/>
              </a:ext>
            </a:extLst>
          </p:cNvPr>
          <p:cNvCxnSpPr/>
          <p:nvPr/>
        </p:nvCxnSpPr>
        <p:spPr>
          <a:xfrm flipV="1">
            <a:off x="838200" y="1447800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6C742D8E-B55E-ECE1-3E04-8B5803340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1650072"/>
            <a:ext cx="3572932" cy="20253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3A276F-0FFC-C969-8BC7-7F4A408FAFC5}"/>
              </a:ext>
            </a:extLst>
          </p:cNvPr>
          <p:cNvSpPr txBox="1"/>
          <p:nvPr/>
        </p:nvSpPr>
        <p:spPr>
          <a:xfrm>
            <a:off x="269875" y="3673474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5 SEM data from sample RSP</a:t>
            </a:r>
            <a:endParaRPr lang="en-US" sz="1400" i="1" dirty="0">
              <a:cs typeface="Calibri"/>
            </a:endParaRPr>
          </a:p>
        </p:txBody>
      </p:sp>
      <p:graphicFrame>
        <p:nvGraphicFramePr>
          <p:cNvPr id="12" name="Table 13">
            <a:extLst>
              <a:ext uri="{FF2B5EF4-FFF2-40B4-BE49-F238E27FC236}">
                <a16:creationId xmlns:a16="http://schemas.microsoft.com/office/drawing/2014/main" id="{179EB6F1-78DD-B88B-C9F4-1D6DF9ACE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01514"/>
              </p:ext>
            </p:extLst>
          </p:nvPr>
        </p:nvGraphicFramePr>
        <p:xfrm>
          <a:off x="3962400" y="1669691"/>
          <a:ext cx="2178762" cy="232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08448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67.40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39.05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04429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42810"/>
                  </a:ext>
                </a:extLst>
              </a:tr>
            </a:tbl>
          </a:graphicData>
        </a:graphic>
      </p:graphicFrame>
      <p:pic>
        <p:nvPicPr>
          <p:cNvPr id="13" name="Picture 13" descr="Chart, histogram&#10;&#10;Description automatically generated">
            <a:extLst>
              <a:ext uri="{FF2B5EF4-FFF2-40B4-BE49-F238E27FC236}">
                <a16:creationId xmlns:a16="http://schemas.microsoft.com/office/drawing/2014/main" id="{AB3D0A77-3C6B-2F37-4114-812DD8E52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650071"/>
            <a:ext cx="3572933" cy="2025391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89F05E3-4064-655A-8726-6C5E49A08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51596"/>
              </p:ext>
            </p:extLst>
          </p:nvPr>
        </p:nvGraphicFramePr>
        <p:xfrm>
          <a:off x="9897533" y="1827842"/>
          <a:ext cx="2178762" cy="1580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54">
                  <a:extLst>
                    <a:ext uri="{9D8B030D-6E8A-4147-A177-3AD203B41FA5}">
                      <a16:colId xmlns:a16="http://schemas.microsoft.com/office/drawing/2014/main" val="2961958779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2111918798"/>
                    </a:ext>
                  </a:extLst>
                </a:gridCol>
                <a:gridCol w="726254">
                  <a:extLst>
                    <a:ext uri="{9D8B030D-6E8A-4147-A177-3AD203B41FA5}">
                      <a16:colId xmlns:a16="http://schemas.microsoft.com/office/drawing/2014/main" val="3431586002"/>
                    </a:ext>
                  </a:extLst>
                </a:gridCol>
              </a:tblGrid>
              <a:tr h="408448">
                <a:tc>
                  <a:txBody>
                    <a:bodyPr/>
                    <a:lstStyle/>
                    <a:p>
                      <a:r>
                        <a:rPr lang="en-US" sz="12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Atomic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751665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61.23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67.80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76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3845"/>
                  </a:ext>
                </a:extLst>
              </a:tr>
              <a:tr h="374409">
                <a:tc>
                  <a:txBody>
                    <a:bodyPr/>
                    <a:lstStyle/>
                    <a:p>
                      <a:r>
                        <a:rPr lang="en-US" sz="1200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7085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72CE117-01A5-1D65-FF91-0B5DBEEF317C}"/>
              </a:ext>
            </a:extLst>
          </p:cNvPr>
          <p:cNvSpPr txBox="1"/>
          <p:nvPr/>
        </p:nvSpPr>
        <p:spPr>
          <a:xfrm>
            <a:off x="6247341" y="3673474"/>
            <a:ext cx="42079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rial Nova Light"/>
                <a:cs typeface="Calibri"/>
              </a:rPr>
              <a:t>Figure 6 SEM data from sample RSPET</a:t>
            </a:r>
            <a:endParaRPr lang="en-US" sz="1400" i="1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4D5461-F76A-580D-9AFF-A53B33E17986}"/>
              </a:ext>
            </a:extLst>
          </p:cNvPr>
          <p:cNvSpPr txBox="1"/>
          <p:nvPr/>
        </p:nvSpPr>
        <p:spPr>
          <a:xfrm>
            <a:off x="953219" y="4616091"/>
            <a:ext cx="1027214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Arial Nova Light"/>
              </a:rPr>
              <a:t>Scanning electron microscopy used with dispersive x-ray spectroscopy determined that there are fire-retardant chemicals present in samples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Arial Nova Ligh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 Nova Light"/>
              </a:rPr>
              <a:t>Gas chromatography mass spectrometry using solid phase microextraction and Fourier-transform infrared spectroscopy testing  require more method development</a:t>
            </a:r>
          </a:p>
        </p:txBody>
      </p:sp>
    </p:spTree>
    <p:extLst>
      <p:ext uri="{BB962C8B-B14F-4D97-AF65-F5344CB8AC3E}">
        <p14:creationId xmlns:p14="http://schemas.microsoft.com/office/powerpoint/2010/main" val="417504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D2B4-40BD-DFA2-ED8C-0E7C83DD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FFD1C-0323-1BD9-344B-59709C170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Arial Nova Light"/>
              </a:rPr>
              <a:t>Scanning electron microscopy with energy dispersive x-ray spectroscopy determined that fire retardant residue is present on sample fibers</a:t>
            </a:r>
          </a:p>
          <a:p>
            <a:r>
              <a:rPr lang="en-US" dirty="0">
                <a:latin typeface="Arial Nova Light"/>
              </a:rPr>
              <a:t>Results from gas chromatography mass spectrometry testing using solid phase microextraction support the hypothesis that melt spinning process was used to apply fire-retardant compounds and manufacturers are moving toward applying nonvolatile chemicals on textiles</a:t>
            </a:r>
          </a:p>
          <a:p>
            <a:r>
              <a:rPr lang="en-US" dirty="0">
                <a:latin typeface="Arial Nova Light"/>
              </a:rPr>
              <a:t>During development of liquid extraction method efficiency, sensitivity, and nondestructive analysis techniques are prioritized</a:t>
            </a:r>
          </a:p>
          <a:p>
            <a:endParaRPr lang="en-US" dirty="0">
              <a:latin typeface="Arial Nova Ligh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832E319-5141-D957-91FB-D3AB4374B8CF}"/>
              </a:ext>
            </a:extLst>
          </p:cNvPr>
          <p:cNvCxnSpPr/>
          <p:nvPr/>
        </p:nvCxnSpPr>
        <p:spPr>
          <a:xfrm flipV="1">
            <a:off x="838200" y="1447800"/>
            <a:ext cx="3632199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24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366C7-287A-2134-B29D-062D5E7D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Future Research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FFF3F3-3496-C75A-5F98-7F5D570E15F8}"/>
              </a:ext>
            </a:extLst>
          </p:cNvPr>
          <p:cNvCxnSpPr/>
          <p:nvPr/>
        </p:nvCxnSpPr>
        <p:spPr>
          <a:xfrm flipV="1">
            <a:off x="838200" y="1433423"/>
            <a:ext cx="5055557" cy="22844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C1D9E357-609B-665F-2094-7D9E3FB37405}"/>
              </a:ext>
            </a:extLst>
          </p:cNvPr>
          <p:cNvSpPr/>
          <p:nvPr/>
        </p:nvSpPr>
        <p:spPr>
          <a:xfrm>
            <a:off x="1670649" y="1893498"/>
            <a:ext cx="9143999" cy="9632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ova Light"/>
                <a:ea typeface="Calibri"/>
                <a:cs typeface="Calibri"/>
              </a:rPr>
              <a:t>Continue to test instrumental analysis method using GC/MS with SPME</a:t>
            </a:r>
            <a:endParaRPr lang="en-US" sz="2400" dirty="0">
              <a:solidFill>
                <a:schemeClr val="tx1"/>
              </a:solidFill>
              <a:latin typeface="Arial Nova Ligh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D4570-5B24-3735-A818-47E158FAD169}"/>
              </a:ext>
            </a:extLst>
          </p:cNvPr>
          <p:cNvSpPr/>
          <p:nvPr/>
        </p:nvSpPr>
        <p:spPr>
          <a:xfrm>
            <a:off x="1670648" y="3231870"/>
            <a:ext cx="9143999" cy="9632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ova Light"/>
                <a:ea typeface="Calibri"/>
                <a:cs typeface="Calibri"/>
              </a:rPr>
              <a:t>Develop liquid extraction procedure of fire-retardant chemicals from fibers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B9B62E-CC7F-E46F-421F-9D6E67326B69}"/>
              </a:ext>
            </a:extLst>
          </p:cNvPr>
          <p:cNvSpPr/>
          <p:nvPr/>
        </p:nvSpPr>
        <p:spPr>
          <a:xfrm>
            <a:off x="1670649" y="4568486"/>
            <a:ext cx="9143999" cy="10064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ova Light"/>
                <a:ea typeface="Calibri"/>
                <a:cs typeface="Calibri"/>
              </a:rPr>
              <a:t>Collect more samples of various quality to test with instrumental analysis methods</a:t>
            </a:r>
            <a:endParaRPr lang="en-US" sz="2400" dirty="0">
              <a:solidFill>
                <a:schemeClr val="tx1"/>
              </a:solidFill>
              <a:latin typeface="Arial Nov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1717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BAD3-52DB-E5DB-DEA4-F6F2ACF53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latin typeface="Sanskrit Text"/>
                <a:cs typeface="Sanskrit Text"/>
              </a:rPr>
              <a:t>Acknowledgements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632E5-CE87-3D19-C480-153567B2A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077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rial Nova Light"/>
              </a:rPr>
              <a:t>Mentor; Rachael Schmidt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endParaRPr lang="en-US" dirty="0">
              <a:latin typeface="Arial Nova Light"/>
            </a:endParaRPr>
          </a:p>
          <a:p>
            <a:pPr marL="0" indent="0" algn="ctr">
              <a:buNone/>
            </a:pPr>
            <a:r>
              <a:rPr lang="en-US" dirty="0">
                <a:latin typeface="Arial Nova Light"/>
              </a:rPr>
              <a:t>Dr. Hillary Eaton</a:t>
            </a:r>
          </a:p>
          <a:p>
            <a:pPr marL="0" indent="0" algn="ctr">
              <a:buNone/>
            </a:pPr>
            <a:endParaRPr lang="en-US" dirty="0">
              <a:latin typeface="Arial Nova Light"/>
            </a:endParaRPr>
          </a:p>
          <a:p>
            <a:pPr marL="0" indent="0" algn="ctr">
              <a:buNone/>
            </a:pPr>
            <a:r>
              <a:rPr lang="en-US" dirty="0">
                <a:latin typeface="Arial Nova Light"/>
              </a:rPr>
              <a:t>Chemistry Department Facilities</a:t>
            </a:r>
          </a:p>
          <a:p>
            <a:pPr marL="0" indent="0" algn="ctr">
              <a:buNone/>
            </a:pPr>
            <a:endParaRPr lang="en-US" dirty="0">
              <a:latin typeface="Arial Nova Light"/>
            </a:endParaRPr>
          </a:p>
          <a:p>
            <a:pPr marL="0" indent="0" algn="ctr">
              <a:buNone/>
            </a:pPr>
            <a:r>
              <a:rPr lang="en-US" dirty="0">
                <a:latin typeface="Arial Nova Light"/>
              </a:rPr>
              <a:t>Dani Carmack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414889F-92D8-8AED-51FC-AE0CA7DF5CF9}"/>
              </a:ext>
            </a:extLst>
          </p:cNvPr>
          <p:cNvCxnSpPr/>
          <p:nvPr/>
        </p:nvCxnSpPr>
        <p:spPr>
          <a:xfrm flipV="1">
            <a:off x="838200" y="1447800"/>
            <a:ext cx="5343104" cy="8467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A51BC7-531D-A3B7-338E-BFF588CA87D8}"/>
              </a:ext>
            </a:extLst>
          </p:cNvPr>
          <p:cNvSpPr txBox="1">
            <a:spLocks/>
          </p:cNvSpPr>
          <p:nvPr/>
        </p:nvSpPr>
        <p:spPr>
          <a:xfrm>
            <a:off x="6094562" y="1834251"/>
            <a:ext cx="4807789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2000" dirty="0">
                <a:ea typeface="+mn-lt"/>
                <a:cs typeface="+mn-lt"/>
              </a:rPr>
              <a:t>Zapata, F., et al. (2022). </a:t>
            </a:r>
            <a:r>
              <a:rPr lang="en-US" sz="2000" dirty="0" err="1">
                <a:ea typeface="+mn-lt"/>
                <a:cs typeface="+mn-lt"/>
              </a:rPr>
              <a:t>Spectrochimica</a:t>
            </a:r>
            <a:r>
              <a:rPr lang="en-US" sz="2000" dirty="0">
                <a:ea typeface="+mn-lt"/>
                <a:cs typeface="+mn-lt"/>
              </a:rPr>
              <a:t> Acta Part </a:t>
            </a:r>
            <a:r>
              <a:rPr lang="en-US" sz="2000" dirty="0" err="1">
                <a:ea typeface="+mn-lt"/>
                <a:cs typeface="+mn-lt"/>
              </a:rPr>
              <a:t>A:Molecular</a:t>
            </a:r>
            <a:r>
              <a:rPr lang="en-US" sz="2000" dirty="0">
                <a:ea typeface="+mn-lt"/>
                <a:cs typeface="+mn-lt"/>
              </a:rPr>
              <a:t> and Biomolecular Spectroscopy,268, 120695.https://doi.org/10.1016/j.saa.2021.120695</a:t>
            </a:r>
            <a:endParaRPr lang="en-US" sz="2000">
              <a:ea typeface="Calibri"/>
              <a:cs typeface="Calibri"/>
            </a:endParaRPr>
          </a:p>
          <a:p>
            <a:pPr algn="ctr">
              <a:buNone/>
            </a:pPr>
            <a:r>
              <a:rPr lang="en-US" sz="2000" dirty="0">
                <a:ea typeface="+mn-lt"/>
                <a:cs typeface="+mn-lt"/>
              </a:rPr>
              <a:t>Grover, T., et al. (2014). Colourage,61, 39-45+48</a:t>
            </a:r>
            <a:endParaRPr lang="en-US" sz="2000">
              <a:ea typeface="Calibri"/>
              <a:cs typeface="Calibri"/>
            </a:endParaRPr>
          </a:p>
          <a:p>
            <a:pPr algn="ctr">
              <a:buNone/>
            </a:pPr>
            <a:r>
              <a:rPr lang="en-US" sz="2000" dirty="0">
                <a:ea typeface="+mn-lt"/>
                <a:cs typeface="+mn-lt"/>
              </a:rPr>
              <a:t>Alvarez, D. A., et al. (2021). Environmental Toxicology and Chemistry,40(8), 2165–2182.https://doi.org/10.1002/etc.5118</a:t>
            </a:r>
            <a:endParaRPr lang="en-US" sz="2000">
              <a:ea typeface="Calibri"/>
              <a:cs typeface="Calibri"/>
            </a:endParaRPr>
          </a:p>
          <a:p>
            <a:pPr algn="ctr">
              <a:buNone/>
            </a:pPr>
            <a:r>
              <a:rPr lang="en-US" sz="2000" dirty="0">
                <a:ea typeface="+mn-lt"/>
                <a:cs typeface="+mn-lt"/>
              </a:rPr>
              <a:t>Horn, G. P., et al. (2021). Journal of Occupational and Environmental Hygiene,0(0), 1–15.https://doi.org/10.1080/15459624.2021.2002343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707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EE076DFBC7248B056084C951D24C5" ma:contentTypeVersion="6" ma:contentTypeDescription="Create a new document." ma:contentTypeScope="" ma:versionID="bd6bc674d18b13925049e6e87f645563">
  <xsd:schema xmlns:xsd="http://www.w3.org/2001/XMLSchema" xmlns:xs="http://www.w3.org/2001/XMLSchema" xmlns:p="http://schemas.microsoft.com/office/2006/metadata/properties" xmlns:ns2="6fd5312c-8091-4c74-851c-4d2c3012a770" xmlns:ns3="4e055e32-b52b-4cdc-93fe-96aef5e0cec1" targetNamespace="http://schemas.microsoft.com/office/2006/metadata/properties" ma:root="true" ma:fieldsID="9b61e9ba9fdbff760fc9eccb9616bee1" ns2:_="" ns3:_="">
    <xsd:import namespace="6fd5312c-8091-4c74-851c-4d2c3012a770"/>
    <xsd:import namespace="4e055e32-b52b-4cdc-93fe-96aef5e0cec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5312c-8091-4c74-851c-4d2c3012a7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55e32-b52b-4cdc-93fe-96aef5e0ce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ED736F-FD02-4179-B1A0-C0991A332E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d5312c-8091-4c74-851c-4d2c3012a770"/>
    <ds:schemaRef ds:uri="4e055e32-b52b-4cdc-93fe-96aef5e0ce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5D4249-119E-4BA1-A647-21F916953DE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A67F434-F8E2-4637-8939-7C5E0E03D9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Identification of Fire-Retardant Chemical Treatments via Instrumental Analysis</vt:lpstr>
      <vt:lpstr>Background</vt:lpstr>
      <vt:lpstr>Objective</vt:lpstr>
      <vt:lpstr>Method</vt:lpstr>
      <vt:lpstr>Results</vt:lpstr>
      <vt:lpstr>Results</vt:lpstr>
      <vt:lpstr>Conclusion</vt:lpstr>
      <vt:lpstr>Future Research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559</cp:revision>
  <dcterms:created xsi:type="dcterms:W3CDTF">2022-04-09T02:54:21Z</dcterms:created>
  <dcterms:modified xsi:type="dcterms:W3CDTF">2022-04-09T06:22:01Z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0x010100A2DEE076DFBC7248B056084C951D24C5</vt:lpwstr>
  </property>
</Properties>
</file>